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8" r:id="rId4"/>
    <p:sldId id="257" r:id="rId5"/>
    <p:sldId id="259" r:id="rId6"/>
    <p:sldId id="260" r:id="rId7"/>
    <p:sldId id="265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1BE579D-88AA-4E1F-B92E-65C40C763CC4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F0F4190-E1A9-4C2C-B13D-B8352E69C5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E579D-88AA-4E1F-B92E-65C40C763CC4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F4190-E1A9-4C2C-B13D-B8352E69C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E579D-88AA-4E1F-B92E-65C40C763CC4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F4190-E1A9-4C2C-B13D-B8352E69C5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E579D-88AA-4E1F-B92E-65C40C763CC4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F4190-E1A9-4C2C-B13D-B8352E69C5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1BE579D-88AA-4E1F-B92E-65C40C763CC4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F0F4190-E1A9-4C2C-B13D-B8352E69C5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E579D-88AA-4E1F-B92E-65C40C763CC4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F4190-E1A9-4C2C-B13D-B8352E69C5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E579D-88AA-4E1F-B92E-65C40C763CC4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F4190-E1A9-4C2C-B13D-B8352E69C5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E579D-88AA-4E1F-B92E-65C40C763CC4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F4190-E1A9-4C2C-B13D-B8352E69C5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E579D-88AA-4E1F-B92E-65C40C763CC4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F4190-E1A9-4C2C-B13D-B8352E69C5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E579D-88AA-4E1F-B92E-65C40C763CC4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F4190-E1A9-4C2C-B13D-B8352E69C5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E579D-88AA-4E1F-B92E-65C40C763CC4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F4190-E1A9-4C2C-B13D-B8352E69C5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1BE579D-88AA-4E1F-B92E-65C40C763CC4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F0F4190-E1A9-4C2C-B13D-B8352E69C5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iteseerx.ist.psu.edu/viewdoc/summary?doi=10.1.1.80.5446" TargetMode="External"/><Relationship Id="rId2" Type="http://schemas.openxmlformats.org/officeDocument/2006/relationships/hyperlink" Target="http://www.ncbi.nlm.nih.gov/pmc/articles/PMC1307157/?pag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Mycin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Medical Expert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Eddie Lai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http://www.ncbi.nlm.nih.gov/pmc/articles/PMC1307157/?page=1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Medical Expert Systems—Knowledge Tools for Physicians by Edward H. </a:t>
            </a:r>
            <a:r>
              <a:rPr lang="en-US" dirty="0" err="1" smtClean="0"/>
              <a:t>Shortliffe</a:t>
            </a:r>
            <a:r>
              <a:rPr lang="en-US" dirty="0" smtClean="0"/>
              <a:t>, MD, PhD</a:t>
            </a:r>
          </a:p>
          <a:p>
            <a:r>
              <a:rPr lang="en-US" u="sng" dirty="0" smtClean="0">
                <a:hlinkClick r:id="rId3"/>
              </a:rPr>
              <a:t>http://citeseerx.ist.psu.edu/viewdoc/summary?doi=10.1.1.80.5446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ONCOCIN: AN EXPERT SYSTEM FOR ONCOLOGY PROTOCOL MANAGEMENT Edward H. </a:t>
            </a:r>
            <a:r>
              <a:rPr lang="en-US" dirty="0" err="1" smtClean="0"/>
              <a:t>Shortliffe</a:t>
            </a:r>
            <a:r>
              <a:rPr lang="en-US" dirty="0" smtClean="0"/>
              <a:t>, A. Carlisle Scott, Miriam B. Bischoff, A. Bruce Campbell, William Van </a:t>
            </a:r>
            <a:r>
              <a:rPr lang="en-US" dirty="0" err="1" smtClean="0"/>
              <a:t>Melle</a:t>
            </a:r>
            <a:r>
              <a:rPr lang="en-US" dirty="0" smtClean="0"/>
              <a:t>, </a:t>
            </a:r>
          </a:p>
          <a:p>
            <a:r>
              <a:rPr lang="en-US" dirty="0" smtClean="0">
                <a:hlinkClick r:id="rId4"/>
              </a:rPr>
              <a:t>http://en.wikipedia.org/wiki/Mycin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1950s – scientists tried to use computers for “probabilistic reasoning and statistical pattern recognition”</a:t>
            </a:r>
          </a:p>
          <a:p>
            <a:r>
              <a:rPr lang="en-US" dirty="0" smtClean="0"/>
              <a:t>1970s – realized that physicians do not make decisions based on probability or patterns</a:t>
            </a:r>
          </a:p>
          <a:p>
            <a:r>
              <a:rPr lang="en-US" dirty="0" smtClean="0"/>
              <a:t>Several expert systems </a:t>
            </a:r>
            <a:r>
              <a:rPr lang="en-US" dirty="0" err="1" smtClean="0"/>
              <a:t>a.k.a</a:t>
            </a:r>
            <a:r>
              <a:rPr lang="en-US" dirty="0" smtClean="0"/>
              <a:t> knowledge based systems were released shortly after</a:t>
            </a:r>
          </a:p>
          <a:p>
            <a:pPr lvl="1"/>
            <a:r>
              <a:rPr lang="en-US" dirty="0" smtClean="0"/>
              <a:t>MYCIN</a:t>
            </a:r>
          </a:p>
          <a:p>
            <a:pPr lvl="1"/>
            <a:r>
              <a:rPr lang="en-US" dirty="0" smtClean="0"/>
              <a:t>ONCOCIN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MYCIN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Expert system to identify bacteria that was causing infections and then prescribe antibiotics</a:t>
            </a:r>
          </a:p>
          <a:p>
            <a:r>
              <a:rPr lang="en-US" dirty="0" smtClean="0"/>
              <a:t>Developed in early 1970s</a:t>
            </a:r>
          </a:p>
          <a:p>
            <a:r>
              <a:rPr lang="en-US" dirty="0" smtClean="0"/>
              <a:t>Written in LISP</a:t>
            </a:r>
          </a:p>
          <a:p>
            <a:r>
              <a:rPr lang="en-US" dirty="0" smtClean="0"/>
              <a:t>Only used as research, never in practice</a:t>
            </a:r>
          </a:p>
          <a:p>
            <a:r>
              <a:rPr lang="en-US" dirty="0" smtClean="0"/>
              <a:t>Found that MYCIN gave acceptable conclusions more often than disease experts</a:t>
            </a:r>
          </a:p>
          <a:p>
            <a:r>
              <a:rPr lang="en-US" dirty="0" smtClean="0"/>
              <a:t>Beginning of expert systems; many other expert systems were released after this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ONCOCIN?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Medical expert system written in LISP</a:t>
            </a:r>
          </a:p>
          <a:p>
            <a:r>
              <a:rPr lang="en-US" dirty="0" smtClean="0"/>
              <a:t>Developed in Stanford’s School of Medicine in 1979</a:t>
            </a:r>
          </a:p>
          <a:p>
            <a:r>
              <a:rPr lang="en-US" dirty="0" smtClean="0"/>
              <a:t>Intended for use by oncologists</a:t>
            </a:r>
          </a:p>
          <a:p>
            <a:r>
              <a:rPr lang="en-US" dirty="0" smtClean="0"/>
              <a:t>Used at Stanford’s Oncology Clinic</a:t>
            </a:r>
          </a:p>
          <a:p>
            <a:r>
              <a:rPr lang="en-US" dirty="0" smtClean="0"/>
              <a:t>Used for managing patients already diagnosed with cancer and being treated with chemotherapy</a:t>
            </a:r>
          </a:p>
          <a:p>
            <a:pPr lvl="1"/>
            <a:r>
              <a:rPr lang="en-US" dirty="0" smtClean="0"/>
              <a:t>Alter/delay treatment based on condition after certain treatment</a:t>
            </a:r>
          </a:p>
          <a:p>
            <a:pPr lvl="1"/>
            <a:r>
              <a:rPr lang="en-US" dirty="0" smtClean="0"/>
              <a:t>Thousands of possibilities given the side effects of chemotherapy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ONCOCIN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Composed of two systems</a:t>
            </a:r>
          </a:p>
          <a:p>
            <a:pPr lvl="1"/>
            <a:r>
              <a:rPr lang="en-US" dirty="0" err="1" smtClean="0"/>
              <a:t>Reasoner</a:t>
            </a:r>
            <a:r>
              <a:rPr lang="en-US" dirty="0" smtClean="0"/>
              <a:t> – knowledge base and logic</a:t>
            </a:r>
          </a:p>
          <a:p>
            <a:pPr lvl="1"/>
            <a:r>
              <a:rPr lang="en-US" dirty="0" smtClean="0"/>
              <a:t>Interviewer – interface between ONCOCIN and user (oncologist)</a:t>
            </a:r>
          </a:p>
          <a:p>
            <a:r>
              <a:rPr lang="en-US" dirty="0" smtClean="0"/>
              <a:t>Each runs on parallel processors to not slow each other</a:t>
            </a:r>
          </a:p>
          <a:p>
            <a:r>
              <a:rPr lang="en-US" dirty="0" smtClean="0"/>
              <a:t>User enters information about patient (rather than what he used to do)</a:t>
            </a:r>
          </a:p>
          <a:p>
            <a:r>
              <a:rPr lang="en-US" dirty="0" err="1" smtClean="0"/>
              <a:t>Reasoner</a:t>
            </a:r>
            <a:r>
              <a:rPr lang="en-US" dirty="0" smtClean="0"/>
              <a:t> returns conclusions for current visit and recommendations for next visit</a:t>
            </a:r>
          </a:p>
          <a:p>
            <a:r>
              <a:rPr lang="en-US" dirty="0" smtClean="0"/>
              <a:t>User can choose what to pass on to patient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Base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Contexts</a:t>
            </a:r>
          </a:p>
          <a:p>
            <a:pPr lvl="1"/>
            <a:r>
              <a:rPr lang="en-US" dirty="0" smtClean="0"/>
              <a:t>Organizing the knowledge base:“disease”, “protocol”, “chemotherapy” </a:t>
            </a:r>
          </a:p>
          <a:p>
            <a:pPr lvl="1"/>
            <a:r>
              <a:rPr lang="en-US" dirty="0" smtClean="0"/>
              <a:t>Protocol – set of treatments to treat a certain tumor</a:t>
            </a:r>
          </a:p>
          <a:p>
            <a:r>
              <a:rPr lang="en-US" dirty="0" smtClean="0"/>
              <a:t>Parameters</a:t>
            </a:r>
          </a:p>
          <a:p>
            <a:pPr lvl="1"/>
            <a:r>
              <a:rPr lang="en-US" dirty="0" smtClean="0"/>
              <a:t>Patient attributes: blood cell count, test results, etc.</a:t>
            </a:r>
          </a:p>
          <a:p>
            <a:pPr lvl="1"/>
            <a:r>
              <a:rPr lang="en-US" dirty="0" smtClean="0"/>
              <a:t>Used to determine next step</a:t>
            </a:r>
          </a:p>
          <a:p>
            <a:r>
              <a:rPr lang="en-US" dirty="0" smtClean="0"/>
              <a:t>Rules</a:t>
            </a:r>
          </a:p>
          <a:p>
            <a:pPr lvl="1"/>
            <a:r>
              <a:rPr lang="en-US" dirty="0" smtClean="0"/>
              <a:t>Data driven (forward chaining) or goal-driven (backward chaining)</a:t>
            </a:r>
          </a:p>
          <a:p>
            <a:pPr lvl="1"/>
            <a:r>
              <a:rPr lang="en-US" dirty="0" smtClean="0"/>
              <a:t>Recommendations on dosages</a:t>
            </a:r>
          </a:p>
          <a:p>
            <a:r>
              <a:rPr lang="en-US" dirty="0" smtClean="0"/>
              <a:t>Control blocks</a:t>
            </a:r>
          </a:p>
          <a:p>
            <a:pPr lvl="1"/>
            <a:r>
              <a:rPr lang="en-US" dirty="0" smtClean="0"/>
              <a:t>Steps of performing treatment, dosages.</a:t>
            </a:r>
          </a:p>
          <a:p>
            <a:pPr lvl="1"/>
            <a:r>
              <a:rPr lang="en-US" dirty="0" smtClean="0"/>
              <a:t>Calculating dosage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rules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219200"/>
            <a:ext cx="7000875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4648200"/>
            <a:ext cx="66641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Heirarchy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600200"/>
            <a:ext cx="67056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Inputting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Lots of information about cancer and treatments released constantly</a:t>
            </a:r>
          </a:p>
          <a:p>
            <a:r>
              <a:rPr lang="en-US" dirty="0" smtClean="0"/>
              <a:t>Too much to frequently release new systems </a:t>
            </a:r>
          </a:p>
          <a:p>
            <a:r>
              <a:rPr lang="en-US" dirty="0" smtClean="0"/>
              <a:t>Solution: must allow oncologists to input data</a:t>
            </a:r>
          </a:p>
          <a:p>
            <a:r>
              <a:rPr lang="en-US" dirty="0" smtClean="0"/>
              <a:t>OPAL – graphical program used to add/modify a chemotherapy protocol</a:t>
            </a:r>
          </a:p>
          <a:p>
            <a:pPr lvl="1"/>
            <a:r>
              <a:rPr lang="en-US" dirty="0" smtClean="0"/>
              <a:t>Add new flow chart</a:t>
            </a:r>
          </a:p>
          <a:p>
            <a:pPr lvl="1"/>
            <a:r>
              <a:rPr lang="en-US" dirty="0" smtClean="0"/>
              <a:t>Create tree to follow a treatment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140</TotalTime>
  <Words>408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Origin</vt:lpstr>
      <vt:lpstr>Medical Expert Systems</vt:lpstr>
      <vt:lpstr>History</vt:lpstr>
      <vt:lpstr>MYCIN</vt:lpstr>
      <vt:lpstr>What is ONCOCIN?</vt:lpstr>
      <vt:lpstr>ONCOCIN</vt:lpstr>
      <vt:lpstr>Knowledge Base Representation</vt:lpstr>
      <vt:lpstr>Sample rules</vt:lpstr>
      <vt:lpstr>Heirarchy</vt:lpstr>
      <vt:lpstr>Inputting data</vt:lpstr>
      <vt:lpstr>References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ONCOCIN</dc:title>
  <dc:creator>Eddie</dc:creator>
  <cp:lastModifiedBy>Eddie</cp:lastModifiedBy>
  <cp:revision>16</cp:revision>
  <dcterms:created xsi:type="dcterms:W3CDTF">2013-05-13T04:19:53Z</dcterms:created>
  <dcterms:modified xsi:type="dcterms:W3CDTF">2013-05-14T00:55:09Z</dcterms:modified>
</cp:coreProperties>
</file>